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9" r:id="rId4"/>
    <p:sldId id="259" r:id="rId5"/>
    <p:sldId id="270" r:id="rId6"/>
    <p:sldId id="272" r:id="rId7"/>
    <p:sldId id="276" r:id="rId8"/>
    <p:sldId id="274" r:id="rId9"/>
  </p:sldIdLst>
  <p:sldSz cx="18288000" cy="10287000"/>
  <p:notesSz cx="6858000" cy="9144000"/>
  <p:embeddedFontLst>
    <p:embeddedFont>
      <p:font typeface="Klein"/>
      <p:regular r:id="rId11"/>
    </p:embeddedFont>
    <p:embeddedFont>
      <p:font typeface="Klein Bold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91757-286A-4DE3-BEC9-114E31CAC430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04009F-D135-4861-B2BA-1A141560E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77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282c96bbbd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282c96bbbd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overleaf.com/latex/templates/resume-template-by-anubhav/dhmkrwtksdg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224246" y="880668"/>
            <a:ext cx="7082804" cy="802189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992624"/>
            <a:ext cx="18288000" cy="2294376"/>
          </a:xfrm>
          <a:prstGeom prst="rect">
            <a:avLst/>
          </a:prstGeom>
          <a:solidFill>
            <a:srgbClr val="FFC733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AutoShape 6"/>
          <p:cNvSpPr/>
          <p:nvPr/>
        </p:nvSpPr>
        <p:spPr>
          <a:xfrm>
            <a:off x="-10" y="7992624"/>
            <a:ext cx="18288010" cy="0"/>
          </a:xfrm>
          <a:prstGeom prst="line">
            <a:avLst/>
          </a:prstGeom>
          <a:ln w="9525" cap="rnd">
            <a:solidFill>
              <a:srgbClr val="000000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076150" y="8795515"/>
            <a:ext cx="5304683" cy="357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9"/>
              </a:lnSpc>
            </a:pPr>
            <a:r>
              <a:rPr lang="en-US" sz="2299" b="1" dirty="0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Aamogh Sawant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055889"/>
            <a:ext cx="9382388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Writing Standout Resumes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5750322"/>
            <a:ext cx="8435303" cy="644873"/>
            <a:chOff x="0" y="0"/>
            <a:chExt cx="11247071" cy="859831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1247071" cy="859831"/>
              <a:chOff x="0" y="0"/>
              <a:chExt cx="8638403" cy="660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638404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8638404" h="660400">
                    <a:moveTo>
                      <a:pt x="8513943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513943" y="0"/>
                    </a:lnTo>
                    <a:cubicBezTo>
                      <a:pt x="8582523" y="0"/>
                      <a:pt x="8638404" y="55880"/>
                      <a:pt x="8638404" y="124460"/>
                    </a:cubicBezTo>
                    <a:lnTo>
                      <a:pt x="8638404" y="535940"/>
                    </a:lnTo>
                    <a:cubicBezTo>
                      <a:pt x="8638404" y="604520"/>
                      <a:pt x="8582523" y="660400"/>
                      <a:pt x="8513943" y="660400"/>
                    </a:cubicBezTo>
                    <a:close/>
                  </a:path>
                </a:pathLst>
              </a:custGeom>
              <a:solidFill>
                <a:srgbClr val="2B60E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363666" y="168931"/>
              <a:ext cx="1051973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FFFFF"/>
                  </a:solidFill>
                  <a:latin typeface="Klein"/>
                  <a:ea typeface="Klein"/>
                  <a:cs typeface="Klein"/>
                  <a:sym typeface="Klein"/>
                </a:rPr>
                <a:t>How to impress recruiters and land your dream job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 rot="-5400000">
            <a:off x="8431986" y="9193826"/>
            <a:ext cx="2411930" cy="0"/>
          </a:xfrm>
          <a:prstGeom prst="line">
            <a:avLst/>
          </a:prstGeom>
          <a:ln w="9525" cap="rnd">
            <a:solidFill>
              <a:srgbClr val="000000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65949" y="1786144"/>
            <a:ext cx="9156595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1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What We're Learning </a:t>
            </a:r>
            <a:r>
              <a:rPr lang="en-US" sz="7500" b="1">
                <a:solidFill>
                  <a:srgbClr val="2B60E1"/>
                </a:solidFill>
                <a:latin typeface="Klein Bold"/>
                <a:ea typeface="Klein Bold"/>
                <a:cs typeface="Klein Bold"/>
                <a:sym typeface="Klein Bold"/>
              </a:rPr>
              <a:t>Today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65949" y="4648761"/>
            <a:ext cx="8596889" cy="726712"/>
            <a:chOff x="0" y="0"/>
            <a:chExt cx="11462518" cy="96894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1462518" cy="968949"/>
              <a:chOff x="0" y="0"/>
              <a:chExt cx="8803879" cy="74420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803880" cy="744209"/>
              </a:xfrm>
              <a:custGeom>
                <a:avLst/>
                <a:gdLst/>
                <a:ahLst/>
                <a:cxnLst/>
                <a:rect l="l" t="t" r="r" b="b"/>
                <a:pathLst>
                  <a:path w="8803880" h="744209">
                    <a:moveTo>
                      <a:pt x="8679419" y="744209"/>
                    </a:moveTo>
                    <a:lnTo>
                      <a:pt x="124460" y="744209"/>
                    </a:lnTo>
                    <a:cubicBezTo>
                      <a:pt x="55880" y="744209"/>
                      <a:pt x="0" y="688329"/>
                      <a:pt x="0" y="61974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679419" y="0"/>
                    </a:lnTo>
                    <a:cubicBezTo>
                      <a:pt x="8747999" y="0"/>
                      <a:pt x="8803880" y="55880"/>
                      <a:pt x="8803880" y="124460"/>
                    </a:cubicBezTo>
                    <a:lnTo>
                      <a:pt x="8803880" y="619749"/>
                    </a:lnTo>
                    <a:cubicBezTo>
                      <a:pt x="8803880" y="688329"/>
                      <a:pt x="8747999" y="744209"/>
                      <a:pt x="8679419" y="744209"/>
                    </a:cubicBezTo>
                    <a:close/>
                  </a:path>
                </a:pathLst>
              </a:custGeom>
              <a:solidFill>
                <a:srgbClr val="FFC733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41277" y="171419"/>
              <a:ext cx="10958675" cy="610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Klein"/>
                  <a:ea typeface="Klein"/>
                  <a:cs typeface="Klein"/>
                  <a:sym typeface="Klein"/>
                </a:rPr>
                <a:t>Here are the topics we will cover this morning: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765949" y="5907517"/>
            <a:ext cx="9156595" cy="209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418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What is a resume? </a:t>
            </a:r>
          </a:p>
          <a:p>
            <a:pPr marL="431802" lvl="1" indent="-215901" algn="l">
              <a:lnSpc>
                <a:spcPts val="418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Different resume formats. </a:t>
            </a:r>
          </a:p>
          <a:p>
            <a:pPr marL="431802" lvl="1" indent="-215901" algn="l">
              <a:lnSpc>
                <a:spcPts val="418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What you need to know before making a resume. </a:t>
            </a:r>
          </a:p>
          <a:p>
            <a:pPr marL="431802" lvl="1" indent="-215901" algn="l">
              <a:lnSpc>
                <a:spcPts val="418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Resume writing tips to help you get hired.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1028700" y="1028700"/>
            <a:ext cx="502339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61076" y="8007557"/>
            <a:ext cx="7998224" cy="1250743"/>
            <a:chOff x="0" y="0"/>
            <a:chExt cx="8190800" cy="12808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0800" cy="1280858"/>
            </a:xfrm>
            <a:custGeom>
              <a:avLst/>
              <a:gdLst/>
              <a:ahLst/>
              <a:cxnLst/>
              <a:rect l="l" t="t" r="r" b="b"/>
              <a:pathLst>
                <a:path w="8190800" h="1280858">
                  <a:moveTo>
                    <a:pt x="8066340" y="1280857"/>
                  </a:moveTo>
                  <a:lnTo>
                    <a:pt x="124460" y="1280857"/>
                  </a:lnTo>
                  <a:cubicBezTo>
                    <a:pt x="55880" y="1280857"/>
                    <a:pt x="0" y="1224978"/>
                    <a:pt x="0" y="11563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066340" y="0"/>
                  </a:lnTo>
                  <a:cubicBezTo>
                    <a:pt x="8134920" y="0"/>
                    <a:pt x="8190800" y="55880"/>
                    <a:pt x="8190800" y="124460"/>
                  </a:cubicBezTo>
                  <a:lnTo>
                    <a:pt x="8190800" y="1156398"/>
                  </a:lnTo>
                  <a:cubicBezTo>
                    <a:pt x="8190800" y="1224978"/>
                    <a:pt x="8134920" y="1280858"/>
                    <a:pt x="8066340" y="1280858"/>
                  </a:cubicBezTo>
                  <a:close/>
                </a:path>
              </a:pathLst>
            </a:custGeom>
            <a:solidFill>
              <a:srgbClr val="FFC733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483" y="400354"/>
            <a:ext cx="8111352" cy="768562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48248" y="8309079"/>
            <a:ext cx="7223881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TAKE A LOOK AT OTHER COMMON RESUME WRITING BASED ON A GLOBAL SURVEY.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9742" y="7588989"/>
            <a:ext cx="6176311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Visualize complicated and dense information with graphs and charts. These are visual aids that help add more context to the topic you are discussing.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9742" y="1138830"/>
            <a:ext cx="6176311" cy="3214870"/>
            <a:chOff x="0" y="0"/>
            <a:chExt cx="8235082" cy="4286493"/>
          </a:xfrm>
        </p:grpSpPr>
        <p:sp>
          <p:nvSpPr>
            <p:cNvPr id="8" name="TextBox 8"/>
            <p:cNvSpPr txBox="1"/>
            <p:nvPr/>
          </p:nvSpPr>
          <p:spPr>
            <a:xfrm>
              <a:off x="0" y="3041258"/>
              <a:ext cx="8235082" cy="1245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Klein"/>
                  <a:ea typeface="Klein"/>
                  <a:cs typeface="Klein"/>
                  <a:sym typeface="Klein"/>
                </a:rPr>
                <a:t>Spelling and grammar errors seem small but can be a major turn-off.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8235082" cy="260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Klein"/>
                  <a:ea typeface="Klein"/>
                  <a:cs typeface="Klein"/>
                  <a:sym typeface="Klein"/>
                </a:rPr>
                <a:t>TOP RESUME MISTAKES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 rot="-5400000">
            <a:off x="3099411" y="5138738"/>
            <a:ext cx="10287000" cy="0"/>
          </a:xfrm>
          <a:prstGeom prst="line">
            <a:avLst/>
          </a:prstGeom>
          <a:ln w="9525" cap="rnd">
            <a:solidFill>
              <a:srgbClr val="000000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flipH="1">
            <a:off x="14695915" y="5125381"/>
            <a:ext cx="1600339" cy="29679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29"/>
          <p:cNvPicPr preferRelativeResize="0"/>
          <p:nvPr/>
        </p:nvPicPr>
        <p:blipFill rotWithShape="1">
          <a:blip r:embed="rId3">
            <a:alphaModFix/>
          </a:blip>
          <a:srcRect t="14081"/>
          <a:stretch/>
        </p:blipFill>
        <p:spPr>
          <a:xfrm>
            <a:off x="168400" y="436400"/>
            <a:ext cx="8469652" cy="941419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69" name="Google Shape;869;p29"/>
          <p:cNvSpPr txBox="1">
            <a:spLocks noGrp="1"/>
          </p:cNvSpPr>
          <p:nvPr>
            <p:ph type="title" idx="4294967295"/>
          </p:nvPr>
        </p:nvSpPr>
        <p:spPr>
          <a:xfrm>
            <a:off x="7522200" y="4715601"/>
            <a:ext cx="3243600" cy="9822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5200" dirty="0"/>
              <a:t>←Before</a:t>
            </a:r>
            <a:endParaRPr sz="5200" dirty="0"/>
          </a:p>
        </p:txBody>
      </p:sp>
      <p:pic>
        <p:nvPicPr>
          <p:cNvPr id="870" name="Google Shape;8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9151" y="436401"/>
            <a:ext cx="7655498" cy="9904302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9"/>
          <p:cNvSpPr txBox="1"/>
          <p:nvPr/>
        </p:nvSpPr>
        <p:spPr>
          <a:xfrm>
            <a:off x="8482300" y="5697801"/>
            <a:ext cx="2688600" cy="123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5600" dirty="0">
                <a:solidFill>
                  <a:schemeClr val="dk1"/>
                </a:solidFill>
                <a:ea typeface="Teko"/>
                <a:cs typeface="Teko"/>
                <a:sym typeface="Teko"/>
              </a:rPr>
              <a:t>After→ </a:t>
            </a:r>
            <a:endParaRPr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53318" y="3866958"/>
            <a:ext cx="18741318" cy="0"/>
          </a:xfrm>
          <a:prstGeom prst="line">
            <a:avLst/>
          </a:prstGeom>
          <a:ln w="9525" cap="rnd">
            <a:solidFill>
              <a:srgbClr val="000000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145" y="3989315"/>
            <a:ext cx="10010351" cy="61031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917341" y="1374896"/>
            <a:ext cx="8341959" cy="95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Including these in your resume helps you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stand out and get called in.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88" y="4533900"/>
            <a:ext cx="6739812" cy="5357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Technical Skills: Do you have the specific skills needed for the job? They’ll look for evidence of expertise in areas relevant to the role, such as software, methodologies, or industry-specific skills.</a:t>
            </a:r>
          </a:p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Relevant Experience: Are your past roles and responsibilities aligned with the job? They want to see how your previous experiences prepare you for this new position.</a:t>
            </a:r>
          </a:p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Job History and Longevity: Recruiters look at your job history for patterns, like frequent job changes or gaps. They want to understand the reasons behind these changes to gauge your stability.</a:t>
            </a:r>
          </a:p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Professional Reputation: How do others view you professionally? They may contact references or check for recommendations, looking for validation of your reliability and integrity.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170765"/>
            <a:ext cx="7055411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dirty="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WHAT RECRUITERS WANT TO KNOW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44345" y="5195989"/>
            <a:ext cx="1548652" cy="29679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0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638192"/>
            <a:ext cx="11645703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My Best Resume Writing Tips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5463411"/>
            <a:ext cx="5658652" cy="1474730"/>
            <a:chOff x="0" y="0"/>
            <a:chExt cx="5794897" cy="15102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94897" cy="1510238"/>
            </a:xfrm>
            <a:custGeom>
              <a:avLst/>
              <a:gdLst/>
              <a:ahLst/>
              <a:cxnLst/>
              <a:rect l="l" t="t" r="r" b="b"/>
              <a:pathLst>
                <a:path w="5794897" h="1510238">
                  <a:moveTo>
                    <a:pt x="5670437" y="1510238"/>
                  </a:moveTo>
                  <a:lnTo>
                    <a:pt x="124460" y="1510238"/>
                  </a:lnTo>
                  <a:cubicBezTo>
                    <a:pt x="55880" y="1510238"/>
                    <a:pt x="0" y="1454358"/>
                    <a:pt x="0" y="13857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70437" y="0"/>
                  </a:lnTo>
                  <a:cubicBezTo>
                    <a:pt x="5739017" y="0"/>
                    <a:pt x="5794897" y="55880"/>
                    <a:pt x="5794897" y="124460"/>
                  </a:cubicBezTo>
                  <a:lnTo>
                    <a:pt x="5794897" y="1385778"/>
                  </a:lnTo>
                  <a:cubicBezTo>
                    <a:pt x="5794897" y="1454358"/>
                    <a:pt x="5739017" y="1510238"/>
                    <a:pt x="5670437" y="151023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12557" y="5781676"/>
            <a:ext cx="439544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Avoid vague terms like "detail-oriented" or "hard worker."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962489" y="5463411"/>
            <a:ext cx="4017459" cy="3273058"/>
            <a:chOff x="0" y="0"/>
            <a:chExt cx="4114189" cy="33518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14190" cy="3351865"/>
            </a:xfrm>
            <a:custGeom>
              <a:avLst/>
              <a:gdLst/>
              <a:ahLst/>
              <a:cxnLst/>
              <a:rect l="l" t="t" r="r" b="b"/>
              <a:pathLst>
                <a:path w="4114190" h="3351865">
                  <a:moveTo>
                    <a:pt x="3989729" y="3351865"/>
                  </a:moveTo>
                  <a:lnTo>
                    <a:pt x="124460" y="3351865"/>
                  </a:lnTo>
                  <a:cubicBezTo>
                    <a:pt x="55880" y="3351865"/>
                    <a:pt x="0" y="3295985"/>
                    <a:pt x="0" y="322740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89729" y="0"/>
                  </a:lnTo>
                  <a:cubicBezTo>
                    <a:pt x="4058309" y="0"/>
                    <a:pt x="4114190" y="55880"/>
                    <a:pt x="4114190" y="124460"/>
                  </a:cubicBezTo>
                  <a:lnTo>
                    <a:pt x="4114190" y="3227405"/>
                  </a:lnTo>
                  <a:cubicBezTo>
                    <a:pt x="4114190" y="3295985"/>
                    <a:pt x="4058309" y="3351865"/>
                    <a:pt x="3989729" y="335186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7261739"/>
            <a:ext cx="5658652" cy="1474730"/>
            <a:chOff x="0" y="0"/>
            <a:chExt cx="5794897" cy="15102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94897" cy="1510238"/>
            </a:xfrm>
            <a:custGeom>
              <a:avLst/>
              <a:gdLst/>
              <a:ahLst/>
              <a:cxnLst/>
              <a:rect l="l" t="t" r="r" b="b"/>
              <a:pathLst>
                <a:path w="5794897" h="1510238">
                  <a:moveTo>
                    <a:pt x="5670437" y="1510238"/>
                  </a:moveTo>
                  <a:lnTo>
                    <a:pt x="124460" y="1510238"/>
                  </a:lnTo>
                  <a:cubicBezTo>
                    <a:pt x="55880" y="1510238"/>
                    <a:pt x="0" y="1454358"/>
                    <a:pt x="0" y="13857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70437" y="0"/>
                  </a:lnTo>
                  <a:cubicBezTo>
                    <a:pt x="5739017" y="0"/>
                    <a:pt x="5794897" y="55880"/>
                    <a:pt x="5794897" y="124460"/>
                  </a:cubicBezTo>
                  <a:lnTo>
                    <a:pt x="5794897" y="1385778"/>
                  </a:lnTo>
                  <a:cubicBezTo>
                    <a:pt x="5794897" y="1454358"/>
                    <a:pt x="5739017" y="1510238"/>
                    <a:pt x="5670437" y="151023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012557" y="7580004"/>
            <a:ext cx="439544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Cite instances your skills benefited your team or employer.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55055" y="6680840"/>
            <a:ext cx="326057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Use clean, job-appropriate templates.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015752" y="5463411"/>
            <a:ext cx="5658652" cy="1474730"/>
            <a:chOff x="0" y="0"/>
            <a:chExt cx="5794897" cy="15102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94897" cy="1510238"/>
            </a:xfrm>
            <a:custGeom>
              <a:avLst/>
              <a:gdLst/>
              <a:ahLst/>
              <a:cxnLst/>
              <a:rect l="l" t="t" r="r" b="b"/>
              <a:pathLst>
                <a:path w="5794897" h="1510238">
                  <a:moveTo>
                    <a:pt x="5670437" y="1510238"/>
                  </a:moveTo>
                  <a:lnTo>
                    <a:pt x="124460" y="1510238"/>
                  </a:lnTo>
                  <a:cubicBezTo>
                    <a:pt x="55880" y="1510238"/>
                    <a:pt x="0" y="1454358"/>
                    <a:pt x="0" y="13857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70437" y="0"/>
                  </a:lnTo>
                  <a:cubicBezTo>
                    <a:pt x="5739017" y="0"/>
                    <a:pt x="5794897" y="55880"/>
                    <a:pt x="5794897" y="124460"/>
                  </a:cubicBezTo>
                  <a:lnTo>
                    <a:pt x="5794897" y="1385778"/>
                  </a:lnTo>
                  <a:cubicBezTo>
                    <a:pt x="5794897" y="1454358"/>
                    <a:pt x="5739017" y="1510238"/>
                    <a:pt x="5670437" y="151023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015752" y="7261739"/>
            <a:ext cx="5658652" cy="1474730"/>
            <a:chOff x="0" y="0"/>
            <a:chExt cx="5794897" cy="1510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94897" cy="1510238"/>
            </a:xfrm>
            <a:custGeom>
              <a:avLst/>
              <a:gdLst/>
              <a:ahLst/>
              <a:cxnLst/>
              <a:rect l="l" t="t" r="r" b="b"/>
              <a:pathLst>
                <a:path w="5794897" h="1510238">
                  <a:moveTo>
                    <a:pt x="5670437" y="1510238"/>
                  </a:moveTo>
                  <a:lnTo>
                    <a:pt x="124460" y="1510238"/>
                  </a:lnTo>
                  <a:cubicBezTo>
                    <a:pt x="55880" y="1510238"/>
                    <a:pt x="0" y="1454358"/>
                    <a:pt x="0" y="13857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70437" y="0"/>
                  </a:lnTo>
                  <a:cubicBezTo>
                    <a:pt x="5739017" y="0"/>
                    <a:pt x="5794897" y="55880"/>
                    <a:pt x="5794897" y="124460"/>
                  </a:cubicBezTo>
                  <a:lnTo>
                    <a:pt x="5794897" y="1385778"/>
                  </a:lnTo>
                  <a:cubicBezTo>
                    <a:pt x="5794897" y="1454358"/>
                    <a:pt x="5739017" y="1510238"/>
                    <a:pt x="5670437" y="151023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139284" y="5781676"/>
            <a:ext cx="425576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Make your contact information more prominent.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39284" y="7580004"/>
            <a:ext cx="425576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Use bullet points for better readability.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3770" y="5762626"/>
            <a:ext cx="65502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 b="1">
                <a:solidFill>
                  <a:srgbClr val="FFC733"/>
                </a:solidFill>
                <a:latin typeface="Klein Bold"/>
                <a:ea typeface="Klein Bold"/>
                <a:cs typeface="Klein Bold"/>
                <a:sym typeface="Klein Bol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3770" y="7560954"/>
            <a:ext cx="65502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 b="1">
                <a:solidFill>
                  <a:srgbClr val="FFC733"/>
                </a:solidFill>
                <a:latin typeface="Klein Bold"/>
                <a:ea typeface="Klein Bold"/>
                <a:cs typeface="Klein Bold"/>
                <a:sym typeface="Klein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80822" y="5762626"/>
            <a:ext cx="65502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 b="1">
                <a:solidFill>
                  <a:srgbClr val="FFC733"/>
                </a:solidFill>
                <a:latin typeface="Klein Bold"/>
                <a:ea typeface="Klein Bold"/>
                <a:cs typeface="Klein Bold"/>
                <a:sym typeface="Klein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80822" y="7560954"/>
            <a:ext cx="65502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 b="1">
                <a:solidFill>
                  <a:srgbClr val="FFC733"/>
                </a:solidFill>
                <a:latin typeface="Klein Bold"/>
                <a:ea typeface="Klein Bold"/>
                <a:cs typeface="Klein Bold"/>
                <a:sym typeface="Klein Bold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55055" y="5724526"/>
            <a:ext cx="65502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FC733"/>
                </a:solidFill>
                <a:latin typeface="Klein Bold"/>
                <a:ea typeface="Klein Bold"/>
                <a:cs typeface="Klein Bold"/>
                <a:sym typeface="Klein Bold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202822" cy="10287000"/>
          </a:xfrm>
          <a:prstGeom prst="rect">
            <a:avLst/>
          </a:prstGeom>
          <a:solidFill>
            <a:srgbClr val="3B4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F6971E-081E-6E2F-DFFE-7760AAC2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443" y="960120"/>
            <a:ext cx="6337935" cy="83682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Aft>
                <a:spcPts val="0"/>
              </a:spcAft>
            </a:pP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Klein"/>
              </a:rPr>
              <a:t>LaTex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Klein"/>
              </a:rPr>
            </a:b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Klein"/>
              </a:rPr>
            </a:br>
            <a:r>
              <a:rPr lang="en-US" sz="37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  <a:hlinkClick r:id="rId2"/>
              </a:rPr>
              <a:t>Resume Template by Anubhav - Overleaf, Online LaTeX Editor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Used and recommended by many tech companies and their employees.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Latex </a:t>
            </a:r>
            <a:r>
              <a:rPr lang="en-US" sz="3700" dirty="0">
                <a:solidFill>
                  <a:srgbClr val="FFFFFF"/>
                </a:solidFill>
              </a:rPr>
              <a:t>to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PDF 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Klein"/>
              </a:rPr>
            </a:b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Klein"/>
              </a:rPr>
              <a:t> 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Klein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oogle Shape;883;p30">
            <a:extLst>
              <a:ext uri="{FF2B5EF4-FFF2-40B4-BE49-F238E27FC236}">
                <a16:creationId xmlns:a16="http://schemas.microsoft.com/office/drawing/2014/main" id="{C631322E-E53C-DED4-CBD3-0D60A29C081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638300"/>
            <a:ext cx="8875005" cy="63619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9037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38258" y="2881718"/>
            <a:ext cx="7932320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1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Thank you for attending!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938258" y="5703082"/>
            <a:ext cx="7932320" cy="1683149"/>
            <a:chOff x="0" y="0"/>
            <a:chExt cx="10576427" cy="224419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576427" cy="2244199"/>
              <a:chOff x="0" y="0"/>
              <a:chExt cx="8123310" cy="17236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3310" cy="1723675"/>
              </a:xfrm>
              <a:custGeom>
                <a:avLst/>
                <a:gdLst/>
                <a:ahLst/>
                <a:cxnLst/>
                <a:rect l="l" t="t" r="r" b="b"/>
                <a:pathLst>
                  <a:path w="8123310" h="1723675">
                    <a:moveTo>
                      <a:pt x="7998850" y="1723675"/>
                    </a:moveTo>
                    <a:lnTo>
                      <a:pt x="124460" y="1723675"/>
                    </a:lnTo>
                    <a:cubicBezTo>
                      <a:pt x="55880" y="1723675"/>
                      <a:pt x="0" y="1667795"/>
                      <a:pt x="0" y="159921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998850" y="0"/>
                    </a:lnTo>
                    <a:cubicBezTo>
                      <a:pt x="8067430" y="0"/>
                      <a:pt x="8123310" y="55880"/>
                      <a:pt x="8123310" y="124460"/>
                    </a:cubicBezTo>
                    <a:lnTo>
                      <a:pt x="8123310" y="1599215"/>
                    </a:lnTo>
                    <a:cubicBezTo>
                      <a:pt x="8123310" y="1667795"/>
                      <a:pt x="8067430" y="1723675"/>
                      <a:pt x="7998850" y="1723675"/>
                    </a:cubicBezTo>
                    <a:close/>
                  </a:path>
                </a:pathLst>
              </a:custGeom>
              <a:solidFill>
                <a:srgbClr val="FFC733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73777" y="466145"/>
              <a:ext cx="9628874" cy="625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700" dirty="0">
                  <a:solidFill>
                    <a:srgbClr val="000000"/>
                  </a:solidFill>
                  <a:latin typeface="Klein"/>
                  <a:ea typeface="Klein"/>
                  <a:cs typeface="Klein"/>
                  <a:sym typeface="Klein"/>
                </a:rPr>
                <a:t>Feel free message me on discord!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1028700" y="1028700"/>
            <a:ext cx="6518008" cy="83579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</TotalTime>
  <Words>363</Words>
  <Application>Microsoft Office PowerPoint</Application>
  <PresentationFormat>Custom</PresentationFormat>
  <Paragraphs>36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Klein</vt:lpstr>
      <vt:lpstr>Aptos</vt:lpstr>
      <vt:lpstr>Teko</vt:lpstr>
      <vt:lpstr>Klein Bold</vt:lpstr>
      <vt:lpstr>Office Theme</vt:lpstr>
      <vt:lpstr>PowerPoint Presentation</vt:lpstr>
      <vt:lpstr>PowerPoint Presentation</vt:lpstr>
      <vt:lpstr>PowerPoint Presentation</vt:lpstr>
      <vt:lpstr>←Before</vt:lpstr>
      <vt:lpstr>PowerPoint Presentation</vt:lpstr>
      <vt:lpstr>PowerPoint Presentation</vt:lpstr>
      <vt:lpstr>LaTex  Resume Template by Anubhav - Overleaf, Online LaTeX Editor  Used and recommended by many tech companies and their employees.  Latex to PDF  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Aamogh</dc:creator>
  <cp:lastModifiedBy>Aamogh Sawant</cp:lastModifiedBy>
  <cp:revision>4</cp:revision>
  <dcterms:created xsi:type="dcterms:W3CDTF">2006-08-16T00:00:00Z</dcterms:created>
  <dcterms:modified xsi:type="dcterms:W3CDTF">2024-11-11T15:48:05Z</dcterms:modified>
  <dc:identifier>DAGV2L9A2D8</dc:identifier>
</cp:coreProperties>
</file>